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2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docProps/app.xml" ContentType="application/vnd.openxmlformats-officedocument.extended-properties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theme/theme4.xml" ContentType="application/vnd.openxmlformats-officedocument.theme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375084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04248144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15327475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864416034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28568908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737358638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34625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78476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7369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9C7CDB-FD79-479E-57E9-B551EEC406F0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343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1526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32710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19671C-5573-F529-0F81-A4140B2BF869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6176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9824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61374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70EF20-EFE8-88C8-FD01-38641A94135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1910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87021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51258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5EC7A-76EB-A40D-7600-A85D3C32ED7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2091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045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5814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0F810-829D-BC67-C0DB-7ED08358C6B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52081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97982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75874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DD2732-82CE-EAA2-CFAD-FF9DCCB5223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5335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6862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18758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4796BA-CC6A-701B-3662-6E9B605F89C1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9409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07901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83989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D4336A-141B-FAF5-8240-C59727A46216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5802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69947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0823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DFEB67-8AA3-4FF1-6CBA-E84EF6A7C45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7387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5398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41188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E4C707-4F58-E60E-59F1-321CE22AAC4E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41329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72204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7339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C089C5C-F25B-28B0-8547-C8F48E170C64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6386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53314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41066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5E70F2-9CDE-89FE-133F-A0300D8C9BF2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436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604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85061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71AD76-E813-4294-83E9-FC13523A1519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820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8464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9064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461830-5915-743A-B243-0187D6F02CE4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5822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3488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90384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ADC11-93CE-5263-5AB1-C90C1941345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33790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01169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87213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9A0F35-51DF-6D9A-3399-DE388F6A76B4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92431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11951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719777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57AF4-BA29-B7C1-9BEF-F5C67946E9C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36116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6155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32181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959008-D629-4241-0DF4-8359FD483489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4917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11626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31824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00FD88-501B-CB76-A68E-28FCEB6DEFD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9190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8255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50909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3DFBF7-DFED-078D-3052-6A4ABC311A2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322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68357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84014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E47A94-9798-0131-2861-9A00A1837BB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03472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90238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81258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B05D1-2C0E-5A6D-95B6-1D8F89762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70598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38958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98018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EEF84-5C82-56AC-941B-FD448A04D89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2172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75533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386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9603CF-F8E3-991A-5168-6F57ECA83A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573438" name="Titr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58299373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1366309102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788514651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02333601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494046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976543043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89557266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06339676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07217034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458150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4"/>
            <a:ext cx="2628900" cy="5811837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966779336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4"/>
            <a:ext cx="7734299" cy="5811837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693719088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78354840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92014452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523769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33438907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584500023" name="Date Placeholder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586663983" name="Footer Placeholder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9872839" name="Slide Number Placeholder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2144322462" name="Group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Group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Rectangle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Group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Rectangle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Rectangle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Rectangle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Rectangle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Rectangle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Rectangle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Rectangle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Rectangle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Rectangle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Group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Rectangle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Group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Rectangle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Rectangle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Rectangle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Rectangle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Rectangle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Rectangle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Rectangle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Rectangle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Rectangle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Group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Rectangle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Group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Rectangle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Rectangle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Rectangle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Rectangle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Rectangle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Rectangle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Rectangle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Rectangle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Rectangle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Group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Rectangle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Group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Rectangle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Rectangle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Rectangle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Rectangle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Rectangle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Rectangle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Rectangle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Rectangle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Rectangle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Group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Rectangle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Group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Rectangle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Rectangle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Rectangle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Rectangle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Rectangle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Rectangle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Rectangle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Rectangle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Rectangle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111472351" name="Group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Rectangle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Rectangle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Rectangle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Rectangle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Rectangle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Rectangle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Rectangle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Rectangle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Rectangle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Rectangle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Rectangle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Rectangle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Rectangle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Rectangle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Rectangle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Rectangle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Rectangle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Rectangle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Rectangle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Rectangle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Rectangle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Rectangle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Rectangle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940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933888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787254212" name="Date Placeholder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580640663" name="Footer Placeholder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4109281" name="Slide Number Placeholder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398391" name="Title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1248424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7701892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989433847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97238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2959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1478556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68908221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615705585" name="Footer Placehold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0178392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255866926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452116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046722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9261619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397041055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43708594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0715869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9384137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2078417350" name="Title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8072251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79884826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394019040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1685244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664310" name="Date Placeholder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96307900" name="Footer Placeholder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561264" name="Slide Number Placeholder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976297" name="Content Placeholder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135158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4236728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7041390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435595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765930727" name="Title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527410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44841190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83244657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45341678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951860890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211254" name="Title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53009201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208188245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069646143" name="Date Placeholder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65695716" name="Footer Placeholder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8373900" name="Slide Number Placeholder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001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65083208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65351072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44408965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9067722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06157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01317429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71563155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698027297" name="Footer Placeholder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3121582" name="Slide Number Placeholder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046528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81389424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2888769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4000474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43720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13695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6920761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0413440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20597761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69372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4379013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79040538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32531389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76218723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172851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2508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8803506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6889855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0125313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44760314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214879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9529489" name="Title 1"/>
          <p:cNvSpPr>
            <a:spLocks noGrp="1"/>
          </p:cNvSpPr>
          <p:nvPr>
            <p:ph type="title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277187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3362965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78852602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143395807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04268251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51344440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796350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9726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64117536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91091198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5779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157621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179295508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847077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422810" name="Titre 1"/>
          <p:cNvSpPr>
            <a:spLocks noGrp="1"/>
          </p:cNvSpPr>
          <p:nvPr>
            <p:ph type="title"/>
          </p:nvPr>
        </p:nvSpPr>
        <p:spPr bwMode="auto">
          <a:xfrm>
            <a:off x="831849" y="1709737"/>
            <a:ext cx="10515600" cy="2852736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214420122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49" y="4589462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811017361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170614533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1606092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6867889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368214486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5533116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11362674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60296238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608908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740654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263972286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204301194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78854435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09281592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254071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5907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5937184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6960410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6252595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51109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3440168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6255998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3313544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24278287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6351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351778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938157608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198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163019846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4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2032350197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2219471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535546315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5605345" name="Titre 1"/>
          <p:cNvSpPr>
            <a:spLocks noGrp="1"/>
          </p:cNvSpPr>
          <p:nvPr>
            <p:ph type="title"/>
          </p:nvPr>
        </p:nvSpPr>
        <p:spPr bwMode="auto">
          <a:xfrm>
            <a:off x="839787" y="365124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455843262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7" y="1681162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556998923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7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306506596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636356454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306663415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24297864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604979277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4764250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713399242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726198272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120687308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043980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584615685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0811721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782895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868546930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1889325696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442923782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6954230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79126475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5168745" name="Titr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1637624807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868919275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188314972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1925887691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857690696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350035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8804068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380174726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2089925237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7718728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67973" name="Rectangle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454598190" name="Rectangle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478603179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Group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Rectangle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Group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Rectangle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Rectangle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Rectangle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Rectangle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Rectangle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Rectangle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Rectangle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Rectangle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Rectangle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Group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Rectangle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Group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Rectangle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Rectangle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Rectangle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Rectangle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Rectangle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Rectangle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Rectangle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Rectangle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Rectangle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Group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Rectangle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Group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Rectangle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Rectangle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Rectangle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Rectangle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Rectangle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Rectangle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Rectangle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Rectangle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Rectangle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Group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Rectangle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Group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Rectangle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Rectangle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Rectangle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Rectangle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Rectangle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Rectangle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Rectangle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Rectangle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Rectangle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Group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Rectangle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Group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Rectangle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Rectangle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Rectangle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Rectangle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Rectangle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Rectangle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Rectangle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Rectangle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Rectangle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Group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Rectangle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Group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Rectangle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Rectangle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Rectangle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Rectangle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Rectangle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Rectangle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Rectangle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Rectangle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Rectangle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Group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Rectangle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Group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Rectangle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Rectangle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Rectangle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Rectangle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Rectangle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Rectangle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Rectangle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Rectangle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Rectangle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Group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Rectangle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Group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Rectangle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Rectangle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Rectangle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Rectangle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Rectangle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Rectangle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Rectangle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Rectangle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Rectangle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Group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Rectangle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Group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Rectangle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Rectangle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Rectangle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Rectangle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Rectangle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Rectangle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Rectangle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Rectangle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Rectangle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Rectangle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Rectangle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Rectangle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Rectangle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Rectangle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Rectangle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Rectangle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Rectangle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Rectangle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Group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Rectangle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Rectangle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Rectangle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Rectangle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Rectangle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Rectangle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1773107348" name="Rectangle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51040665" name="Rectangle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1149456678" name="Rectangle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967710010" name="Rectangle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679559349" name="Rectangle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17073876" name="Rectangle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734156276" name="Rectangle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602371383" name="Rectangle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234917085" name="Rectangle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353440758" name="Rectangle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340742089" name="Rectangle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1669284858" name="Rectangle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418765331" name="Rectangle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12207915" name="Rectangle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2145261959" name="Rectangle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9683554" name="Rectangle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315934991" name="Rectangle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22897682" name="Rectangle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066616944" name="Rectangle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52028100" name="Rectangle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859058485" name="Rectangle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88856600" name="Rectangle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54733250" name="Rectangle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188562486" name="Rectangle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07452617" name="Rectangle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21423741" name="Rectangle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641699625" name="Rectangle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1545061347" name="Rectangle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515327648" name="Rectangle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62152129" name="Rectangle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1974033697" name="Rectangle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721918877" name="Rectangle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1730844815" name="Rectangle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75390345" name="Rectangle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2134268675" name="Rectangle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985743420" name="Rectangle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256889330" name="Rectangle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40735964" name="Rectangle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1982828371" name="Rectangle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1677391398" name="Rectangle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1842259827" name="Rectangle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80293398" name="Rectangle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1413118135" name="Rectangle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1484447306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136214155" name="Title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725231871" name="Slide Number Placehold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426247109" name="Date Placehold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425718501" name="Footer Placehold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310998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1642499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96488398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>01.11.2013</a:t>
            </a:fld>
            <a:endParaRPr/>
          </a:p>
        </p:txBody>
      </p:sp>
      <p:sp>
        <p:nvSpPr>
          <p:cNvPr id="110264067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5460377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246900" name="Titre 1"/>
          <p:cNvSpPr>
            <a:spLocks noGrp="1"/>
          </p:cNvSpPr>
          <p:nvPr>
            <p:ph type="title"/>
          </p:nvPr>
        </p:nvSpPr>
        <p:spPr bwMode="auto">
          <a:xfrm>
            <a:off x="893683" y="2178470"/>
            <a:ext cx="1051560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Projet OCR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0334932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782664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46712109" name=""/>
          <p:cNvSpPr/>
          <p:nvPr/>
        </p:nvSpPr>
        <p:spPr bwMode="auto">
          <a:xfrm flipH="0" flipV="0">
            <a:off x="2405315" y="3603647"/>
            <a:ext cx="2820509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as</a:t>
            </a: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 Tessier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074883868" name=""/>
          <p:cNvSpPr/>
          <p:nvPr/>
        </p:nvSpPr>
        <p:spPr bwMode="auto">
          <a:xfrm flipH="0" flipV="0">
            <a:off x="6747768" y="3603647"/>
            <a:ext cx="3148080" cy="52076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Mathieu Laureti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53527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Résultat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55286746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059071048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4962114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15000" y="265175"/>
            <a:ext cx="6992861" cy="6336711"/>
          </a:xfrm>
          <a:prstGeom prst="rect">
            <a:avLst/>
          </a:prstGeom>
        </p:spPr>
      </p:pic>
      <p:sp>
        <p:nvSpPr>
          <p:cNvPr id="1692957135" name=""/>
          <p:cNvSpPr/>
          <p:nvPr/>
        </p:nvSpPr>
        <p:spPr bwMode="auto">
          <a:xfrm flipH="0" flipV="0">
            <a:off x="4204920" y="5329179"/>
            <a:ext cx="1646813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554123865" name=""/>
          <p:cNvSpPr/>
          <p:nvPr/>
        </p:nvSpPr>
        <p:spPr bwMode="auto">
          <a:xfrm flipH="0" flipV="0">
            <a:off x="1819234" y="5271085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Coude peu élevé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83293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528533108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pic>
        <p:nvPicPr>
          <p:cNvPr id="16899157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  <p:sp>
        <p:nvSpPr>
          <p:cNvPr id="1606844379" name=""/>
          <p:cNvSpPr/>
          <p:nvPr/>
        </p:nvSpPr>
        <p:spPr bwMode="auto">
          <a:xfrm flipH="0" flipV="0">
            <a:off x="5676605" y="4591717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498374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17888713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789458121" name=""/>
          <p:cNvSpPr/>
          <p:nvPr/>
        </p:nvSpPr>
        <p:spPr bwMode="auto">
          <a:xfrm flipH="0" flipV="0">
            <a:off x="3207881" y="5356308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040612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98953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Conculsion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44015034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59711427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20142242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Réussite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428642189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Manuscrite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693693216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Fichier text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7933757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7443067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519212" y="2735217"/>
            <a:ext cx="2555697" cy="2492705"/>
          </a:xfrm>
          <a:prstGeom prst="rect">
            <a:avLst/>
          </a:prstGeom>
        </p:spPr>
      </p:pic>
      <p:sp>
        <p:nvSpPr>
          <p:cNvPr id="300078077" name=""/>
          <p:cNvSpPr/>
          <p:nvPr/>
        </p:nvSpPr>
        <p:spPr bwMode="auto">
          <a:xfrm flipH="0" flipV="0">
            <a:off x="4465461" y="2735217"/>
            <a:ext cx="2663197" cy="2611676"/>
          </a:xfrm>
          <a:prstGeom prst="noSmoking">
            <a:avLst>
              <a:gd name="adj" fmla="val 7368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202950719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56379" y="2735217"/>
            <a:ext cx="2555697" cy="24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59894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Nicolas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Tessier (Open sans Extrebold)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77826993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3430585" name=""/>
          <p:cNvSpPr/>
          <p:nvPr/>
        </p:nvSpPr>
        <p:spPr bwMode="auto">
          <a:xfrm flipH="0" flipV="0">
            <a:off x="3438010" y="2574324"/>
            <a:ext cx="2233226" cy="11359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Text</a:t>
            </a:r>
            <a:endParaRPr lang="fr-FR" sz="1800" b="0" i="0" u="none" strike="noStrike" cap="none" spc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60178456" name=""/>
          <p:cNvSpPr/>
          <p:nvPr/>
        </p:nvSpPr>
        <p:spPr bwMode="auto">
          <a:xfrm flipH="0" flipV="0">
            <a:off x="6216219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0E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Nicolas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44136021" name=""/>
          <p:cNvSpPr/>
          <p:nvPr/>
        </p:nvSpPr>
        <p:spPr bwMode="auto">
          <a:xfrm flipH="0" flipV="0">
            <a:off x="8719750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737931289" name=""/>
          <p:cNvSpPr/>
          <p:nvPr/>
        </p:nvSpPr>
        <p:spPr bwMode="auto">
          <a:xfrm flipH="0" flipV="0">
            <a:off x="1011621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7FFF00"/>
              </a:gs>
              <a:gs pos="74000">
                <a:srgbClr val="BFFF00"/>
              </a:gs>
              <a:gs pos="100000">
                <a:srgbClr val="FFFF0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Text</a:t>
            </a:r>
            <a:endParaRPr/>
          </a:p>
        </p:txBody>
      </p:sp>
      <p:sp>
        <p:nvSpPr>
          <p:cNvPr id="174005521" name=""/>
          <p:cNvSpPr/>
          <p:nvPr/>
        </p:nvSpPr>
        <p:spPr bwMode="auto">
          <a:xfrm flipH="0" flipV="0">
            <a:off x="3532399" y="4380727"/>
            <a:ext cx="2138837" cy="56795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Some text</a:t>
            </a:r>
            <a:endParaRPr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853948539" name=""/>
          <p:cNvSpPr/>
          <p:nvPr/>
        </p:nvSpPr>
        <p:spPr bwMode="auto">
          <a:xfrm flipH="0" flipV="0">
            <a:off x="8719750" y="2496193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B0F0"/>
              </a:gs>
              <a:gs pos="100000">
                <a:srgbClr val="00B6F2"/>
              </a:gs>
            </a:gsLst>
            <a:path path="circle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/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240872907" name=""/>
          <p:cNvSpPr/>
          <p:nvPr/>
        </p:nvSpPr>
        <p:spPr bwMode="auto">
          <a:xfrm flipH="0" flipV="0">
            <a:off x="6216219" y="4380727"/>
            <a:ext cx="2233225" cy="11359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845916403" name=""/>
          <p:cNvSpPr/>
          <p:nvPr/>
        </p:nvSpPr>
        <p:spPr bwMode="auto">
          <a:xfrm flipH="0" flipV="0">
            <a:off x="1058815" y="262902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D6C9E"/>
              </a:gs>
              <a:gs pos="100000">
                <a:srgbClr val="FEB68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18119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82251812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endParaRPr>
              <a:latin typeface="Open Sans Semibold"/>
              <a:cs typeface="Open Sans Semibold"/>
            </a:endParaRPr>
          </a:p>
        </p:txBody>
      </p:sp>
      <p:sp>
        <p:nvSpPr>
          <p:cNvPr id="1868311498" name=""/>
          <p:cNvSpPr txBox="1"/>
          <p:nvPr/>
        </p:nvSpPr>
        <p:spPr bwMode="auto">
          <a:xfrm flipH="0" flipV="0">
            <a:off x="1274949" y="2735219"/>
            <a:ext cx="17116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2004023908" name=""/>
          <p:cNvSpPr/>
          <p:nvPr/>
        </p:nvSpPr>
        <p:spPr bwMode="auto">
          <a:xfrm flipH="0" flipV="0">
            <a:off x="1061335" y="2397339"/>
            <a:ext cx="2138836" cy="113591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349625214" name=""/>
          <p:cNvSpPr/>
          <p:nvPr/>
        </p:nvSpPr>
        <p:spPr bwMode="auto">
          <a:xfrm flipH="0" flipV="0">
            <a:off x="3641807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8F2A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  <p:sp>
        <p:nvSpPr>
          <p:cNvPr id="196134778" name=""/>
          <p:cNvSpPr/>
          <p:nvPr/>
        </p:nvSpPr>
        <p:spPr bwMode="auto">
          <a:xfrm flipH="0" flipV="0">
            <a:off x="6323480" y="2397339"/>
            <a:ext cx="2138835" cy="1135917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38F2A8"/>
              </a:gs>
              <a:gs pos="100000">
                <a:srgbClr val="00B0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Open Sans Extrabold"/>
                <a:ea typeface="Open Sans Extrabold"/>
                <a:cs typeface="Open Sans Extrabold"/>
              </a:rPr>
              <a:t>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50772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normal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82305404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Nicolas Tessier sait faire du desing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827763608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905852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Image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16189221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001906641" name=""/>
          <p:cNvSpPr txBox="1"/>
          <p:nvPr/>
        </p:nvSpPr>
        <p:spPr bwMode="auto">
          <a:xfrm flipH="0" flipV="0">
            <a:off x="1274949" y="2735218"/>
            <a:ext cx="1711608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419612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68469" y="416747"/>
            <a:ext cx="7701182" cy="7701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05067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conversation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60630195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787091824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2031027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4399490" name=""/>
          <p:cNvSpPr/>
          <p:nvPr/>
        </p:nvSpPr>
        <p:spPr bwMode="auto">
          <a:xfrm flipH="0" flipV="0">
            <a:off x="7511249" y="2207482"/>
            <a:ext cx="3733139" cy="527734"/>
          </a:xfrm>
          <a:prstGeom prst="wedgeRoundRectCallout">
            <a:avLst>
              <a:gd name="adj1" fmla="val 45334"/>
              <a:gd name="adj2" fmla="val 76000"/>
              <a:gd name="adj3" fmla="val 16667"/>
            </a:avLst>
          </a:prstGeom>
          <a:solidFill>
            <a:srgbClr val="2467FE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latin typeface="Open Sans Semibold"/>
              <a:cs typeface="Open Sans Semibold"/>
            </a:endParaRPr>
          </a:p>
        </p:txBody>
      </p:sp>
      <p:sp>
        <p:nvSpPr>
          <p:cNvPr id="2101858358" name=""/>
          <p:cNvSpPr/>
          <p:nvPr/>
        </p:nvSpPr>
        <p:spPr bwMode="auto">
          <a:xfrm flipH="0" flipV="0">
            <a:off x="912854" y="3172854"/>
            <a:ext cx="3732769" cy="487059"/>
          </a:xfrm>
          <a:prstGeom prst="wedgeRoundRectCallout">
            <a:avLst>
              <a:gd name="adj1" fmla="val -47196"/>
              <a:gd name="adj2" fmla="val 116491"/>
              <a:gd name="adj3" fmla="val 16667"/>
            </a:avLst>
          </a:prstGeom>
          <a:solidFill>
            <a:srgbClr val="E3E3E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rPr>
              <a:t>Text</a:t>
            </a:r>
            <a:endParaRPr>
              <a:solidFill>
                <a:schemeClr val="tx1"/>
              </a:solidFill>
              <a:latin typeface="Open Sans Semibold"/>
              <a:cs typeface="Open Sans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55955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Diapositive Graphique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02981828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583796174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222661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graphicFrame>
        <p:nvGraphicFramePr>
          <p:cNvPr id="296267321" name=""/>
          <p:cNvGraphicFramePr>
            <a:graphicFrameLocks xmlns:a="http://schemas.openxmlformats.org/drawingml/2006/main"/>
          </p:cNvGraphicFramePr>
          <p:nvPr/>
        </p:nvGraphicFramePr>
        <p:xfrm>
          <a:off x="896733" y="2029139"/>
          <a:ext cx="10398528" cy="4147822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{5C22544A-7EE6-4342-B048-85BDC9FD1C3A}</a:tableStyleId>
              </a:tblPr>
              <a:tblGrid>
                <a:gridCol w="2059365"/>
                <a:gridCol w="2059365"/>
                <a:gridCol w="2059365"/>
                <a:gridCol w="2059365"/>
                <a:gridCol w="2059365"/>
              </a:tblGrid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</a:tr>
              <a:tr h="1058059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4650"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rgbClr val="38F2A8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solidFill>
                          <a:schemeClr val="tx1"/>
                        </a:solidFill>
                        <a:latin typeface="Open Sans Extrabold"/>
                        <a:cs typeface="Open Sans Extrabold"/>
                      </a:endParaRPr>
                    </a:p>
                  </a:txBody>
                  <a:tcPr anchor="ctr">
                    <a:lnL w="76199" algn="ctr">
                      <a:solidFill>
                        <a:srgbClr val="151B54"/>
                      </a:solidFill>
                    </a:lnL>
                    <a:lnR w="76199" algn="ctr">
                      <a:solidFill>
                        <a:srgbClr val="151B54"/>
                      </a:solidFill>
                    </a:lnR>
                    <a:lnT w="76199" algn="ctr">
                      <a:solidFill>
                        <a:srgbClr val="151B54"/>
                      </a:solidFill>
                    </a:lnT>
                    <a:lnB w="76199" algn="ctr">
                      <a:solidFill>
                        <a:srgbClr val="151B54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9267667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991942679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89603090" name=""/>
          <p:cNvSpPr/>
          <p:nvPr/>
        </p:nvSpPr>
        <p:spPr bwMode="auto">
          <a:xfrm flipH="0" flipV="0">
            <a:off x="3531860" y="227850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4170813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1733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38F2A8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</a:t>
            </a:r>
            <a:endParaRPr>
              <a:gradFill>
                <a:gsLst>
                  <a:gs pos="0">
                    <a:srgbClr val="38F2A8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761627590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010028300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67921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0000">
                        <a:alpha val="99999"/>
                      </a:srgbClr>
                    </a:gs>
                    <a:gs pos="100000">
                      <a:srgbClr val="FFC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0000">
                      <a:alpha val="99999"/>
                    </a:srgbClr>
                  </a:gs>
                  <a:gs pos="100000">
                    <a:srgbClr val="FFC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936972309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30664785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809844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7030A0">
                        <a:alpha val="99999"/>
                      </a:srgbClr>
                    </a:gs>
                    <a:gs pos="100000">
                      <a:srgbClr val="FF000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sombre</a:t>
            </a:r>
            <a:endParaRPr>
              <a:gradFill>
                <a:gsLst>
                  <a:gs pos="0">
                    <a:srgbClr val="7030A0">
                      <a:alpha val="99999"/>
                    </a:srgbClr>
                  </a:gs>
                  <a:gs pos="100000">
                    <a:srgbClr val="FF000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85277576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2036179771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2525169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Exemple de Titre en colère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352563941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buFont typeface="Arial"/>
              <a:buNone/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 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06339105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352421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9"/>
            <a:ext cx="3525940" cy="132556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FFF00">
                        <a:alpha val="99999"/>
                      </a:srgbClr>
                    </a:gs>
                    <a:gs pos="100000">
                      <a:srgbClr val="00B0F0">
                        <a:alpha val="99999"/>
                      </a:srgbClr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974606513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4388338" cy="4029505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90000"/>
              </a:lnSpc>
              <a:spcBef>
                <a:spcPts val="996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38F2A8"/>
                </a:solidFill>
                <a:latin typeface="Open Sans Semibold"/>
                <a:cs typeface="Open Sans Semibold"/>
              </a:rPr>
              <a:t>Point</a:t>
            </a:r>
            <a:endParaRPr strike="noStrike" cap="none" spc="0">
              <a:solidFill>
                <a:srgbClr val="38F2A8"/>
              </a:solidFill>
              <a:latin typeface="Open Sans Semibold"/>
              <a:cs typeface="Open Sans Semibold"/>
            </a:endParaRPr>
          </a:p>
        </p:txBody>
      </p:sp>
      <p:sp>
        <p:nvSpPr>
          <p:cNvPr id="256339958" name=""/>
          <p:cNvSpPr/>
          <p:nvPr/>
        </p:nvSpPr>
        <p:spPr bwMode="auto">
          <a:prstGeom prst="round2DiagRect">
            <a:avLst>
              <a:gd name="adj1" fmla="val 16667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01472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07934" y="-51486"/>
            <a:ext cx="7881660" cy="900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475571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utilité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956779266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345985746" name=""/>
          <p:cNvSpPr txBox="1"/>
          <p:nvPr/>
        </p:nvSpPr>
        <p:spPr bwMode="auto">
          <a:xfrm flipH="0" flipV="0">
            <a:off x="1274949" y="2735217"/>
            <a:ext cx="1711607" cy="36611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029844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2627" y="2681794"/>
            <a:ext cx="2597866" cy="2533834"/>
          </a:xfrm>
          <a:prstGeom prst="rect">
            <a:avLst/>
          </a:prstGeom>
        </p:spPr>
      </p:pic>
      <p:sp>
        <p:nvSpPr>
          <p:cNvPr id="391524104" name=""/>
          <p:cNvSpPr/>
          <p:nvPr/>
        </p:nvSpPr>
        <p:spPr bwMode="auto">
          <a:xfrm flipH="0" flipV="0">
            <a:off x="1274949" y="5372187"/>
            <a:ext cx="2233224" cy="5555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Recherche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681346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sp>
        <p:nvSpPr>
          <p:cNvPr id="349168400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Science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71341499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35295" y="2681794"/>
            <a:ext cx="2597865" cy="2533833"/>
          </a:xfrm>
          <a:prstGeom prst="rect">
            <a:avLst/>
          </a:prstGeom>
        </p:spPr>
      </p:pic>
      <p:sp>
        <p:nvSpPr>
          <p:cNvPr id="1535231853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Finance</a:t>
            </a: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333713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Introduction objectif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3106181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10372795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92617153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787977106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OCR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366603293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Texte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8160999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15199083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01576798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62913" y="2747961"/>
            <a:ext cx="2542630" cy="2479960"/>
          </a:xfrm>
          <a:prstGeom prst="rect">
            <a:avLst/>
          </a:prstGeom>
        </p:spPr>
      </p:pic>
      <p:sp>
        <p:nvSpPr>
          <p:cNvPr id="1227371168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64559526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52944929" name=""/>
          <p:cNvSpPr/>
          <p:nvPr/>
        </p:nvSpPr>
        <p:spPr bwMode="auto">
          <a:xfrm flipH="0" flipV="0">
            <a:off x="5554836" y="1825623"/>
            <a:ext cx="484448" cy="6505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1525032824" name=""/>
          <p:cNvSpPr/>
          <p:nvPr/>
        </p:nvSpPr>
        <p:spPr bwMode="auto">
          <a:xfrm flipH="0" flipV="0">
            <a:off x="4639658" y="2977089"/>
            <a:ext cx="2314804" cy="2250831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5668986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820582175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350278590" name=""/>
          <p:cNvSpPr/>
          <p:nvPr/>
        </p:nvSpPr>
        <p:spPr bwMode="auto">
          <a:xfrm flipH="0" flipV="0">
            <a:off x="3826119" y="308119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0828176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8414796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plan global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79778919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922019093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312176529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Tesseract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17866949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Aggrémentation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927506968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Test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005030353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60010059" name=""/>
          <p:cNvSpPr/>
          <p:nvPr/>
        </p:nvSpPr>
        <p:spPr bwMode="auto">
          <a:xfrm flipH="0" flipV="0">
            <a:off x="7266657" y="3781634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9969017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86325" y="2681794"/>
            <a:ext cx="2610469" cy="2546127"/>
          </a:xfrm>
          <a:prstGeom prst="rect">
            <a:avLst/>
          </a:prstGeom>
        </p:spPr>
      </p:pic>
      <p:pic>
        <p:nvPicPr>
          <p:cNvPr id="565908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5" y="2681794"/>
            <a:ext cx="2610469" cy="2546127"/>
          </a:xfrm>
          <a:prstGeom prst="rect">
            <a:avLst/>
          </a:prstGeom>
        </p:spPr>
      </p:pic>
      <p:pic>
        <p:nvPicPr>
          <p:cNvPr id="186463135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3407156" name=""/>
          <p:cNvSpPr/>
          <p:nvPr/>
        </p:nvSpPr>
        <p:spPr bwMode="auto">
          <a:xfrm flipH="0" flipV="0">
            <a:off x="5554835" y="1825623"/>
            <a:ext cx="484447" cy="65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sp>
        <p:nvSpPr>
          <p:cNvPr id="900610843" name=""/>
          <p:cNvSpPr/>
          <p:nvPr/>
        </p:nvSpPr>
        <p:spPr bwMode="auto">
          <a:xfrm flipH="0" flipV="0">
            <a:off x="4491825" y="2681794"/>
            <a:ext cx="2610469" cy="2546126"/>
          </a:xfrm>
          <a:prstGeom prst="donut">
            <a:avLst>
              <a:gd name="adj" fmla="val 7461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97367086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110933" y="1292240"/>
            <a:ext cx="2046589" cy="132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039023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629715857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628321033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114353675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Phrase text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094882528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4787204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646614517" name=""/>
          <p:cNvSpPr/>
          <p:nvPr/>
        </p:nvSpPr>
        <p:spPr bwMode="auto">
          <a:xfrm flipH="0" flipV="0">
            <a:off x="3945737" y="3735200"/>
            <a:ext cx="429646" cy="439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9730031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11205776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491826" y="2681794"/>
            <a:ext cx="2610468" cy="2546127"/>
          </a:xfrm>
          <a:prstGeom prst="rect">
            <a:avLst/>
          </a:prstGeom>
        </p:spPr>
      </p:pic>
      <p:sp>
        <p:nvSpPr>
          <p:cNvPr id="2092013906" name=""/>
          <p:cNvSpPr/>
          <p:nvPr/>
        </p:nvSpPr>
        <p:spPr bwMode="auto">
          <a:xfrm flipH="0" flipV="0">
            <a:off x="838197" y="2306734"/>
            <a:ext cx="6497363" cy="3946071"/>
          </a:xfrm>
          <a:prstGeom prst="frame">
            <a:avLst>
              <a:gd name="adj1" fmla="val 4566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71363253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828993" y="2681794"/>
            <a:ext cx="2610469" cy="2546127"/>
          </a:xfrm>
          <a:prstGeom prst="rect">
            <a:avLst/>
          </a:prstGeom>
        </p:spPr>
      </p:pic>
      <p:sp>
        <p:nvSpPr>
          <p:cNvPr id="1010633950" name=""/>
          <p:cNvSpPr/>
          <p:nvPr/>
        </p:nvSpPr>
        <p:spPr bwMode="auto">
          <a:xfrm flipH="0" flipV="0">
            <a:off x="7251326" y="3981569"/>
            <a:ext cx="429645" cy="4393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0589198" name="Titre 1"/>
          <p:cNvSpPr>
            <a:spLocks noGrp="1"/>
          </p:cNvSpPr>
          <p:nvPr>
            <p:ph type="title"/>
          </p:nvPr>
        </p:nvSpPr>
        <p:spPr bwMode="auto"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Méthodologie train data</a:t>
            </a:r>
            <a:endParaRPr>
              <a:solidFill>
                <a:srgbClr val="FD6C9E">
                  <a:alpha val="99999"/>
                </a:srgbClr>
              </a:solidFill>
              <a:latin typeface="Open Sans Extrabold"/>
              <a:cs typeface="Open Sans Extrabold"/>
            </a:endParaRPr>
          </a:p>
        </p:txBody>
      </p:sp>
      <p:sp>
        <p:nvSpPr>
          <p:cNvPr id="199853636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l" defTabSz="914400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defRPr/>
            </a:pPr>
            <a:endParaRPr b="1"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1990030079" name=""/>
          <p:cNvSpPr txBox="1"/>
          <p:nvPr/>
        </p:nvSpPr>
        <p:spPr bwMode="auto">
          <a:xfrm flipH="0" flipV="0">
            <a:off x="1274949" y="2735217"/>
            <a:ext cx="1711606" cy="36611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18171628" name=""/>
          <p:cNvSpPr/>
          <p:nvPr/>
        </p:nvSpPr>
        <p:spPr bwMode="auto">
          <a:xfrm flipH="0" flipV="0">
            <a:off x="1274949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419735443" name=""/>
          <p:cNvSpPr/>
          <p:nvPr/>
        </p:nvSpPr>
        <p:spPr bwMode="auto">
          <a:xfrm flipH="0" flipV="0">
            <a:off x="4680448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Image</a:t>
            </a:r>
            <a:endParaRPr>
              <a:latin typeface="Open Sans Extrabold"/>
              <a:cs typeface="Open Sans Extrabold"/>
            </a:endParaRPr>
          </a:p>
        </p:txBody>
      </p:sp>
      <p:sp>
        <p:nvSpPr>
          <p:cNvPr id="1281199309" name=""/>
          <p:cNvSpPr/>
          <p:nvPr/>
        </p:nvSpPr>
        <p:spPr bwMode="auto">
          <a:xfrm flipH="0" flipV="0">
            <a:off x="8017616" y="5372186"/>
            <a:ext cx="2233224" cy="555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2E8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fr-FR" sz="1800" b="0" i="0" u="none" strike="noStrike" cap="none" spc="0"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8100000" scaled="1"/>
                </a:gradFill>
                <a:latin typeface="Open Sans Extrabold"/>
                <a:ea typeface="Open Sans Extrabold"/>
                <a:cs typeface="Open Sans Extrabold"/>
              </a:rPr>
              <a:t>Train data</a:t>
            </a:r>
            <a:endParaRPr>
              <a:latin typeface="Open Sans Extrabold"/>
              <a:cs typeface="Open Sans Extrabold"/>
            </a:endParaRPr>
          </a:p>
        </p:txBody>
      </p:sp>
      <p:pic>
        <p:nvPicPr>
          <p:cNvPr id="1887514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711" y="2735217"/>
            <a:ext cx="2555697" cy="2492705"/>
          </a:xfrm>
          <a:prstGeom prst="rect">
            <a:avLst/>
          </a:prstGeom>
        </p:spPr>
      </p:pic>
      <p:pic>
        <p:nvPicPr>
          <p:cNvPr id="72113211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828993" y="2681794"/>
            <a:ext cx="2610468" cy="2546127"/>
          </a:xfrm>
          <a:prstGeom prst="rect">
            <a:avLst/>
          </a:prstGeom>
        </p:spPr>
      </p:pic>
      <p:pic>
        <p:nvPicPr>
          <p:cNvPr id="213535820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91825" y="2681794"/>
            <a:ext cx="2610468" cy="2546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151B5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013034" name="Titr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538888"/>
            <a:ext cx="3525939" cy="132556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Diapositive simple </a:t>
            </a:r>
            <a:r>
              <a:rPr>
                <a:gradFill>
                  <a:gsLst>
                    <a:gs pos="0">
                      <a:srgbClr val="FD6C9E"/>
                    </a:gs>
                    <a:gs pos="100000">
                      <a:srgbClr val="FEB685"/>
                    </a:gs>
                  </a:gsLst>
                  <a:lin ang="5400000" scaled="1"/>
                </a:gradFill>
                <a:latin typeface="Open Sans Extrabold"/>
                <a:cs typeface="Open Sans Extrabold"/>
              </a:rPr>
              <a:t>image</a:t>
            </a:r>
            <a:endParaRPr>
              <a:gradFill>
                <a:gsLst>
                  <a:gs pos="0">
                    <a:srgbClr val="FFFF00">
                      <a:alpha val="99999"/>
                    </a:srgbClr>
                  </a:gs>
                  <a:gs pos="100000">
                    <a:srgbClr val="00B0F0">
                      <a:alpha val="99999"/>
                    </a:srgbClr>
                  </a:gs>
                </a:gsLst>
                <a:lin ang="5400000" scaled="1"/>
              </a:gradFill>
              <a:latin typeface="Open Sans Extrabold"/>
              <a:cs typeface="Open Sans Extrabold"/>
            </a:endParaRPr>
          </a:p>
        </p:txBody>
      </p:sp>
      <p:sp>
        <p:nvSpPr>
          <p:cNvPr id="160853381" name="Espace réservé du contenu 2"/>
          <p:cNvSpPr>
            <a:spLocks noGrp="1"/>
          </p:cNvSpPr>
          <p:nvPr>
            <p:ph idx="1"/>
          </p:nvPr>
        </p:nvSpPr>
        <p:spPr bwMode="auto">
          <a:xfrm flipH="0" flipV="0">
            <a:off x="838197" y="2186028"/>
            <a:ext cx="5673040" cy="402950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Introduction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Méthodologie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Résultat et analyse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Évaluation + amélioration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  <a:p>
            <a:pPr algn="l" defTabSz="914400">
              <a:lnSpc>
                <a:spcPct val="150000"/>
              </a:lnSpc>
              <a:spcBef>
                <a:spcPts val="995"/>
              </a:spcBef>
              <a:spcAft>
                <a:spcPts val="0"/>
              </a:spcAft>
              <a:defRPr/>
            </a:pPr>
            <a:r>
              <a:rPr strike="noStrike" cap="none" spc="0">
                <a:solidFill>
                  <a:srgbClr val="FEB685"/>
                </a:solidFill>
                <a:latin typeface="Open Sans Semibold"/>
                <a:cs typeface="Open Sans Semibold"/>
              </a:rPr>
              <a:t>Conclusion</a:t>
            </a:r>
            <a:endParaRPr strike="noStrike" cap="none" spc="0">
              <a:solidFill>
                <a:srgbClr val="FEB685"/>
              </a:solidFill>
              <a:latin typeface="Open Sans Semibold"/>
              <a:cs typeface="Open Sans Semibold"/>
            </a:endParaRPr>
          </a:p>
        </p:txBody>
      </p:sp>
      <p:sp>
        <p:nvSpPr>
          <p:cNvPr id="558349380" name=""/>
          <p:cNvSpPr/>
          <p:nvPr/>
        </p:nvSpPr>
        <p:spPr bwMode="auto">
          <a:xfrm flipH="0" flipV="0">
            <a:off x="4678748" y="3852973"/>
            <a:ext cx="538016" cy="34780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0002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Open Sans Extrabold"/>
              <a:cs typeface="Open Sans Extrabold"/>
            </a:endParaRPr>
          </a:p>
        </p:txBody>
      </p:sp>
      <p:pic>
        <p:nvPicPr>
          <p:cNvPr id="19392537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42756" y="255372"/>
            <a:ext cx="6122329" cy="607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DocSecurity>0</DocSecurity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12</cp:revision>
  <dcterms:created xsi:type="dcterms:W3CDTF">2012-12-03T06:56:55Z</dcterms:created>
  <dcterms:modified xsi:type="dcterms:W3CDTF">2025-04-18T23:21:34Z</dcterms:modified>
  <cp:category/>
  <cp:contentStatus/>
  <cp:version/>
</cp:coreProperties>
</file>